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8"/>
  </p:notesMasterIdLst>
  <p:sldIdLst>
    <p:sldId id="330" r:id="rId2"/>
    <p:sldId id="324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5" r:id="rId16"/>
    <p:sldId id="326" r:id="rId17"/>
    <p:sldId id="327" r:id="rId18"/>
    <p:sldId id="328" r:id="rId19"/>
    <p:sldId id="329" r:id="rId20"/>
    <p:sldId id="332" r:id="rId21"/>
    <p:sldId id="331" r:id="rId22"/>
    <p:sldId id="333" r:id="rId23"/>
    <p:sldId id="334" r:id="rId24"/>
    <p:sldId id="335" r:id="rId25"/>
    <p:sldId id="336" r:id="rId26"/>
    <p:sldId id="337" r:id="rId27"/>
  </p:sldIdLst>
  <p:sldSz cx="10972800" cy="3657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2D"/>
    <a:srgbClr val="456F33"/>
    <a:srgbClr val="9EFE74"/>
    <a:srgbClr val="8BDB60"/>
    <a:srgbClr val="7CC050"/>
    <a:srgbClr val="FED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679"/>
  </p:normalViewPr>
  <p:slideViewPr>
    <p:cSldViewPr snapToGrid="0" snapToObjects="1">
      <p:cViewPr>
        <p:scale>
          <a:sx n="170" d="100"/>
          <a:sy n="170" d="100"/>
        </p:scale>
        <p:origin x="-920" y="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88DBE-321C-8F4A-960E-CE2F04524591}" type="datetimeFigureOut">
              <a:rPr lang="en-US" smtClean="0"/>
              <a:t>6/4/21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200150" y="1143000"/>
            <a:ext cx="9258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379B5-4239-C74E-A477-DD3D00EEB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83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5625" y="433388"/>
            <a:ext cx="3498850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new separate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tensors, rather than for each capsules, we achieve computational efficient 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77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5625" y="433388"/>
            <a:ext cx="3498850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separate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tensors, rather than for each capsules, we achieve computational efficient 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05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5625" y="433388"/>
            <a:ext cx="3498850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separate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tensors, rather than for each capsules, we achieve computational efficient 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8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5625" y="433388"/>
            <a:ext cx="3498850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separate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tensors, rather than for each capsules, we achieve computational efficient 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51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5625" y="433388"/>
            <a:ext cx="3498850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new separate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tensors, rather than for each capsules, we achieve computational efficient 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18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5625" y="433388"/>
            <a:ext cx="3498850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separate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tensors, rather than for each capsules, we achieve computational efficient 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78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5625" y="433388"/>
            <a:ext cx="3498850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separate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tensors, rather than for each capsules, we achieve computational efficient 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92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5625" y="433388"/>
            <a:ext cx="3498850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separate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tensors, rather than for each capsules, we achieve computational efficient 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06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5625" y="433388"/>
            <a:ext cx="3498850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separate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tensors, rather than for each capsules, we achieve computational efficient 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88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5625" y="433388"/>
            <a:ext cx="3498850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separate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tensors, rather than for each capsules, we achieve computational efficient 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63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5625" y="433388"/>
            <a:ext cx="3498850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separate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tensors, rather than for each capsules, we achieve computational efficient 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81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5625" y="433388"/>
            <a:ext cx="3498850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separate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tensors, rather than for each capsules, we achieve computational efficient 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79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55625" y="433388"/>
            <a:ext cx="3498850" cy="1166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Further, a new set of kernels will be used to generate separate set of capsules for the next level. </a:t>
            </a:r>
          </a:p>
          <a:p>
            <a:endParaRPr lang="en-US" dirty="0"/>
          </a:p>
          <a:p>
            <a:r>
              <a:rPr lang="en-US" dirty="0"/>
              <a:t>Thus, by applying dynamic routing on these capsule tensors, rather than for each capsules, we achieve computational efficient </a:t>
            </a:r>
            <a:r>
              <a:rPr lang="en-US" dirty="0" err="1"/>
              <a:t>ConvCaps</a:t>
            </a:r>
            <a:r>
              <a:rPr lang="en-US" dirty="0"/>
              <a:t> layer.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926714-8683-B845-8FF8-F92569CD66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17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598593"/>
            <a:ext cx="8229600" cy="1273387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21087"/>
            <a:ext cx="8229600" cy="883073"/>
          </a:xfrm>
        </p:spPr>
        <p:txBody>
          <a:bodyPr/>
          <a:lstStyle>
            <a:lvl1pPr marL="0" indent="0" algn="ctr">
              <a:buNone/>
              <a:defRPr sz="1280"/>
            </a:lvl1pPr>
            <a:lvl2pPr marL="243825" indent="0" algn="ctr">
              <a:buNone/>
              <a:defRPr sz="1067"/>
            </a:lvl2pPr>
            <a:lvl3pPr marL="487650" indent="0" algn="ctr">
              <a:buNone/>
              <a:defRPr sz="960"/>
            </a:lvl3pPr>
            <a:lvl4pPr marL="731474" indent="0" algn="ctr">
              <a:buNone/>
              <a:defRPr sz="853"/>
            </a:lvl4pPr>
            <a:lvl5pPr marL="975299" indent="0" algn="ctr">
              <a:buNone/>
              <a:defRPr sz="853"/>
            </a:lvl5pPr>
            <a:lvl6pPr marL="1219124" indent="0" algn="ctr">
              <a:buNone/>
              <a:defRPr sz="853"/>
            </a:lvl6pPr>
            <a:lvl7pPr marL="1462949" indent="0" algn="ctr">
              <a:buNone/>
              <a:defRPr sz="853"/>
            </a:lvl7pPr>
            <a:lvl8pPr marL="1706773" indent="0" algn="ctr">
              <a:buNone/>
              <a:defRPr sz="853"/>
            </a:lvl8pPr>
            <a:lvl9pPr marL="1950598" indent="0" algn="ctr">
              <a:buNone/>
              <a:defRPr sz="85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FEDC-1A39-4045-AE38-BB9FD860271B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EBDF-8AC4-A64A-B991-8113EAC3F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8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FEDC-1A39-4045-AE38-BB9FD860271B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EBDF-8AC4-A64A-B991-8113EAC3F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28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0" y="194733"/>
            <a:ext cx="2366010" cy="30996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0" y="194733"/>
            <a:ext cx="6960870" cy="30996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FEDC-1A39-4045-AE38-BB9FD860271B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EBDF-8AC4-A64A-B991-8113EAC3F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7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FEDC-1A39-4045-AE38-BB9FD860271B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EBDF-8AC4-A64A-B991-8113EAC3F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2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5" y="911860"/>
            <a:ext cx="9464040" cy="15214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5" y="2447714"/>
            <a:ext cx="9464040" cy="800100"/>
          </a:xfrm>
        </p:spPr>
        <p:txBody>
          <a:bodyPr/>
          <a:lstStyle>
            <a:lvl1pPr marL="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1pPr>
            <a:lvl2pPr marL="243825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2pPr>
            <a:lvl3pPr marL="48765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731474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4pPr>
            <a:lvl5pPr marL="975299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5pPr>
            <a:lvl6pPr marL="1219124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6pPr>
            <a:lvl7pPr marL="1462949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7pPr>
            <a:lvl8pPr marL="1706773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8pPr>
            <a:lvl9pPr marL="1950598" indent="0">
              <a:buNone/>
              <a:defRPr sz="8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FEDC-1A39-4045-AE38-BB9FD860271B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EBDF-8AC4-A64A-B991-8113EAC3F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973666"/>
            <a:ext cx="466344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973666"/>
            <a:ext cx="4663440" cy="2320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FEDC-1A39-4045-AE38-BB9FD860271B}" type="datetimeFigureOut">
              <a:rPr lang="en-US" smtClean="0"/>
              <a:t>6/4/21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EBDF-8AC4-A64A-B991-8113EAC3F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8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94734"/>
            <a:ext cx="9464040" cy="7069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896620"/>
            <a:ext cx="4642008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1336040"/>
            <a:ext cx="4642008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0" y="896620"/>
            <a:ext cx="4664869" cy="439420"/>
          </a:xfrm>
        </p:spPr>
        <p:txBody>
          <a:bodyPr anchor="b"/>
          <a:lstStyle>
            <a:lvl1pPr marL="0" indent="0">
              <a:buNone/>
              <a:defRPr sz="1280" b="1"/>
            </a:lvl1pPr>
            <a:lvl2pPr marL="243825" indent="0">
              <a:buNone/>
              <a:defRPr sz="1067" b="1"/>
            </a:lvl2pPr>
            <a:lvl3pPr marL="487650" indent="0">
              <a:buNone/>
              <a:defRPr sz="960" b="1"/>
            </a:lvl3pPr>
            <a:lvl4pPr marL="731474" indent="0">
              <a:buNone/>
              <a:defRPr sz="853" b="1"/>
            </a:lvl4pPr>
            <a:lvl5pPr marL="975299" indent="0">
              <a:buNone/>
              <a:defRPr sz="853" b="1"/>
            </a:lvl5pPr>
            <a:lvl6pPr marL="1219124" indent="0">
              <a:buNone/>
              <a:defRPr sz="853" b="1"/>
            </a:lvl6pPr>
            <a:lvl7pPr marL="1462949" indent="0">
              <a:buNone/>
              <a:defRPr sz="853" b="1"/>
            </a:lvl7pPr>
            <a:lvl8pPr marL="1706773" indent="0">
              <a:buNone/>
              <a:defRPr sz="853" b="1"/>
            </a:lvl8pPr>
            <a:lvl9pPr marL="1950598" indent="0">
              <a:buNone/>
              <a:defRPr sz="85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0" y="1336040"/>
            <a:ext cx="4664869" cy="196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FEDC-1A39-4045-AE38-BB9FD860271B}" type="datetimeFigureOut">
              <a:rPr lang="en-US" smtClean="0"/>
              <a:t>6/4/21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EBDF-8AC4-A64A-B991-8113EAC3F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7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FEDC-1A39-4045-AE38-BB9FD860271B}" type="datetimeFigureOut">
              <a:rPr lang="en-US" smtClean="0"/>
              <a:t>6/4/21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EBDF-8AC4-A64A-B991-8113EAC3F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9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FEDC-1A39-4045-AE38-BB9FD860271B}" type="datetimeFigureOut">
              <a:rPr lang="en-US" smtClean="0"/>
              <a:t>6/4/21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EBDF-8AC4-A64A-B991-8113EAC3F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4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0" y="243840"/>
            <a:ext cx="3539013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526627"/>
            <a:ext cx="5554980" cy="2599267"/>
          </a:xfrm>
        </p:spPr>
        <p:txBody>
          <a:bodyPr/>
          <a:lstStyle>
            <a:lvl1pPr>
              <a:defRPr sz="1707"/>
            </a:lvl1pPr>
            <a:lvl2pPr>
              <a:defRPr sz="1493"/>
            </a:lvl2pPr>
            <a:lvl3pPr>
              <a:defRPr sz="128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0" y="1097280"/>
            <a:ext cx="3539013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FEDC-1A39-4045-AE38-BB9FD860271B}" type="datetimeFigureOut">
              <a:rPr lang="en-US" smtClean="0"/>
              <a:t>6/4/21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EBDF-8AC4-A64A-B991-8113EAC3F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2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0" y="243840"/>
            <a:ext cx="3539013" cy="853440"/>
          </a:xfrm>
        </p:spPr>
        <p:txBody>
          <a:bodyPr anchor="b"/>
          <a:lstStyle>
            <a:lvl1pPr>
              <a:defRPr sz="17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526627"/>
            <a:ext cx="5554980" cy="2599267"/>
          </a:xfrm>
        </p:spPr>
        <p:txBody>
          <a:bodyPr anchor="t"/>
          <a:lstStyle>
            <a:lvl1pPr marL="0" indent="0">
              <a:buNone/>
              <a:defRPr sz="1707"/>
            </a:lvl1pPr>
            <a:lvl2pPr marL="243825" indent="0">
              <a:buNone/>
              <a:defRPr sz="1493"/>
            </a:lvl2pPr>
            <a:lvl3pPr marL="487650" indent="0">
              <a:buNone/>
              <a:defRPr sz="1280"/>
            </a:lvl3pPr>
            <a:lvl4pPr marL="731474" indent="0">
              <a:buNone/>
              <a:defRPr sz="1067"/>
            </a:lvl4pPr>
            <a:lvl5pPr marL="975299" indent="0">
              <a:buNone/>
              <a:defRPr sz="1067"/>
            </a:lvl5pPr>
            <a:lvl6pPr marL="1219124" indent="0">
              <a:buNone/>
              <a:defRPr sz="1067"/>
            </a:lvl6pPr>
            <a:lvl7pPr marL="1462949" indent="0">
              <a:buNone/>
              <a:defRPr sz="1067"/>
            </a:lvl7pPr>
            <a:lvl8pPr marL="1706773" indent="0">
              <a:buNone/>
              <a:defRPr sz="1067"/>
            </a:lvl8pPr>
            <a:lvl9pPr marL="1950598" indent="0">
              <a:buNone/>
              <a:defRPr sz="10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0" y="1097280"/>
            <a:ext cx="3539013" cy="2032847"/>
          </a:xfrm>
        </p:spPr>
        <p:txBody>
          <a:bodyPr/>
          <a:lstStyle>
            <a:lvl1pPr marL="0" indent="0">
              <a:buNone/>
              <a:defRPr sz="853"/>
            </a:lvl1pPr>
            <a:lvl2pPr marL="243825" indent="0">
              <a:buNone/>
              <a:defRPr sz="747"/>
            </a:lvl2pPr>
            <a:lvl3pPr marL="487650" indent="0">
              <a:buNone/>
              <a:defRPr sz="640"/>
            </a:lvl3pPr>
            <a:lvl4pPr marL="731474" indent="0">
              <a:buNone/>
              <a:defRPr sz="533"/>
            </a:lvl4pPr>
            <a:lvl5pPr marL="975299" indent="0">
              <a:buNone/>
              <a:defRPr sz="533"/>
            </a:lvl5pPr>
            <a:lvl6pPr marL="1219124" indent="0">
              <a:buNone/>
              <a:defRPr sz="533"/>
            </a:lvl6pPr>
            <a:lvl7pPr marL="1462949" indent="0">
              <a:buNone/>
              <a:defRPr sz="533"/>
            </a:lvl7pPr>
            <a:lvl8pPr marL="1706773" indent="0">
              <a:buNone/>
              <a:defRPr sz="533"/>
            </a:lvl8pPr>
            <a:lvl9pPr marL="1950598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FEDC-1A39-4045-AE38-BB9FD860271B}" type="datetimeFigureOut">
              <a:rPr lang="en-US" smtClean="0"/>
              <a:t>6/4/21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7EBDF-8AC4-A64A-B991-8113EAC3F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03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194734"/>
            <a:ext cx="9464040" cy="706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973666"/>
            <a:ext cx="9464040" cy="2320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3390054"/>
            <a:ext cx="246888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7FEDC-1A39-4045-AE38-BB9FD860271B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3390054"/>
            <a:ext cx="370332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3390054"/>
            <a:ext cx="246888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7EBDF-8AC4-A64A-B991-8113EAC3F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7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87650" rtl="0" eaLnBrk="1" latinLnBrk="0" hangingPunct="1">
        <a:lnSpc>
          <a:spcPct val="90000"/>
        </a:lnSpc>
        <a:spcBef>
          <a:spcPct val="0"/>
        </a:spcBef>
        <a:buNone/>
        <a:defRPr sz="23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1912" indent="-121912" algn="l" defTabSz="48765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493" kern="1200">
          <a:solidFill>
            <a:schemeClr val="tx1"/>
          </a:solidFill>
          <a:latin typeface="+mn-lt"/>
          <a:ea typeface="+mn-ea"/>
          <a:cs typeface="+mn-cs"/>
        </a:defRPr>
      </a:lvl1pPr>
      <a:lvl2pPr marL="36573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2pPr>
      <a:lvl3pPr marL="609562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3pPr>
      <a:lvl4pPr marL="853387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1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34103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584861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828686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2072510" indent="-121912" algn="l" defTabSz="48765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1pPr>
      <a:lvl2pPr marL="243825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87650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3pPr>
      <a:lvl4pPr marL="73147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97529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219124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462949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1706773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1950598" algn="l" defTabSz="487650" rtl="0" eaLnBrk="1" latinLnBrk="0" hangingPunct="1"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929D4934-DCEC-ED4E-A729-E5D8B36D66B0}"/>
              </a:ext>
            </a:extLst>
          </p:cNvPr>
          <p:cNvSpPr/>
          <p:nvPr/>
        </p:nvSpPr>
        <p:spPr>
          <a:xfrm>
            <a:off x="3800475" y="142875"/>
            <a:ext cx="3371850" cy="3371850"/>
          </a:xfrm>
          <a:prstGeom prst="ellipse">
            <a:avLst/>
          </a:prstGeom>
          <a:solidFill>
            <a:srgbClr val="005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ecision 3">
            <a:extLst>
              <a:ext uri="{FF2B5EF4-FFF2-40B4-BE49-F238E27FC236}">
                <a16:creationId xmlns:a16="http://schemas.microsoft.com/office/drawing/2014/main" id="{20E5D1F2-B2AB-E94F-88E2-2F76E69BAC76}"/>
              </a:ext>
            </a:extLst>
          </p:cNvPr>
          <p:cNvSpPr/>
          <p:nvPr/>
        </p:nvSpPr>
        <p:spPr>
          <a:xfrm>
            <a:off x="4841310" y="745299"/>
            <a:ext cx="1290180" cy="2167002"/>
          </a:xfrm>
          <a:prstGeom prst="flowChartDecision">
            <a:avLst/>
          </a:prstGeom>
          <a:solidFill>
            <a:srgbClr val="FED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17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103771" y="526565"/>
            <a:ext cx="765261" cy="274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05623"/>
      </p:ext>
    </p:extLst>
  </p:cSld>
  <p:clrMapOvr>
    <a:masterClrMapping/>
  </p:clrMapOvr>
  <p:transition advClick="0" advTm="259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103771" y="526566"/>
            <a:ext cx="765261" cy="27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95179"/>
      </p:ext>
    </p:extLst>
  </p:cSld>
  <p:clrMapOvr>
    <a:masterClrMapping/>
  </p:clrMapOvr>
  <p:transition advClick="0" advTm="266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103771" y="526566"/>
            <a:ext cx="765260" cy="27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9889"/>
      </p:ext>
    </p:extLst>
  </p:cSld>
  <p:clrMapOvr>
    <a:masterClrMapping/>
  </p:clrMapOvr>
  <p:transition advClick="0" advTm="257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103771" y="526565"/>
            <a:ext cx="765260" cy="27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87878"/>
      </p:ext>
    </p:extLst>
  </p:cSld>
  <p:clrMapOvr>
    <a:masterClrMapping/>
  </p:clrMapOvr>
  <p:transition advClick="0" advTm="235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103769" y="526565"/>
            <a:ext cx="765260" cy="27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59008"/>
      </p:ext>
    </p:extLst>
  </p:cSld>
  <p:clrMapOvr>
    <a:masterClrMapping/>
  </p:clrMapOvr>
  <p:transition advClick="0" advTm="371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AD78F5-6956-D94C-AC30-C69C52522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041723"/>
            <a:ext cx="3657600" cy="157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16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24F9F3-D8D2-3D43-A263-5693B54EB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825574"/>
            <a:ext cx="3657600" cy="200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63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009298-25A4-3E4D-B4B8-0D958D459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26243"/>
            <a:ext cx="3657600" cy="300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96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55415-BE46-3549-A1E5-85D109303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938180"/>
            <a:ext cx="3657600" cy="178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99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98D226-42DF-164C-B400-9C79EFDB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934328"/>
            <a:ext cx="3657600" cy="178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91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103769" y="526565"/>
            <a:ext cx="765260" cy="27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2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58"/>
    </mc:Choice>
    <mc:Fallback xmlns="">
      <p:transition advClick="0" advTm="6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E1E5BB-850C-D54A-A950-B817B504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628" y="1162269"/>
            <a:ext cx="2753544" cy="133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09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E1E5BB-850C-D54A-A950-B817B504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628" y="1162269"/>
            <a:ext cx="2753544" cy="13330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A62753-DA6E-8241-BFD2-D9C150350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630" y="1162269"/>
            <a:ext cx="2775397" cy="131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61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E1E5BB-850C-D54A-A950-B817B504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628" y="1162269"/>
            <a:ext cx="2753544" cy="13330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A62753-DA6E-8241-BFD2-D9C150350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630" y="1162269"/>
            <a:ext cx="2775397" cy="1311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D22D55-FCAF-9D42-AF1E-A0AD71EB6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750" y="1140415"/>
            <a:ext cx="2797251" cy="133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12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BA17EB-FA26-D84C-B0C8-6590804B3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105" b="20621"/>
          <a:stretch/>
        </p:blipFill>
        <p:spPr>
          <a:xfrm>
            <a:off x="3217575" y="941014"/>
            <a:ext cx="2268827" cy="17755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6ABC05-DB23-A94B-9C0E-C067DA2FB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34" b="20621"/>
          <a:stretch/>
        </p:blipFill>
        <p:spPr>
          <a:xfrm>
            <a:off x="5386192" y="941014"/>
            <a:ext cx="2665156" cy="177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04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3536A3-3B23-C240-A5BC-43DCF5668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87" y="0"/>
            <a:ext cx="348342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26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C01971DB-5A97-C946-9460-C9FC9911185E}"/>
              </a:ext>
            </a:extLst>
          </p:cNvPr>
          <p:cNvGrpSpPr/>
          <p:nvPr/>
        </p:nvGrpSpPr>
        <p:grpSpPr>
          <a:xfrm>
            <a:off x="25521" y="417055"/>
            <a:ext cx="7216869" cy="2823490"/>
            <a:chOff x="-367495" y="389748"/>
            <a:chExt cx="7216869" cy="282349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358F3F5-3772-E942-B2C7-4056EA13C96C}"/>
                </a:ext>
              </a:extLst>
            </p:cNvPr>
            <p:cNvSpPr/>
            <p:nvPr/>
          </p:nvSpPr>
          <p:spPr>
            <a:xfrm>
              <a:off x="1316367" y="646770"/>
              <a:ext cx="2188976" cy="118203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9F6CC06A-E642-E042-AA41-69D1BBB8A38A}"/>
                </a:ext>
              </a:extLst>
            </p:cNvPr>
            <p:cNvSpPr/>
            <p:nvPr/>
          </p:nvSpPr>
          <p:spPr>
            <a:xfrm>
              <a:off x="350409" y="506196"/>
              <a:ext cx="653723" cy="656057"/>
            </a:xfrm>
            <a:prstGeom prst="cube">
              <a:avLst>
                <a:gd name="adj" fmla="val 85587"/>
              </a:avLst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EAA55529-0A8F-EE48-9E44-251728BC6648}"/>
                </a:ext>
              </a:extLst>
            </p:cNvPr>
            <p:cNvSpPr/>
            <p:nvPr/>
          </p:nvSpPr>
          <p:spPr>
            <a:xfrm>
              <a:off x="343524" y="1314560"/>
              <a:ext cx="459364" cy="463569"/>
            </a:xfrm>
            <a:prstGeom prst="cube">
              <a:avLst>
                <a:gd name="adj" fmla="val 58548"/>
              </a:avLst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D091ED6F-555A-A442-9D2B-1E14C5CB5368}"/>
                </a:ext>
              </a:extLst>
            </p:cNvPr>
            <p:cNvSpPr/>
            <p:nvPr/>
          </p:nvSpPr>
          <p:spPr>
            <a:xfrm>
              <a:off x="343524" y="2062283"/>
              <a:ext cx="359004" cy="348058"/>
            </a:xfrm>
            <a:prstGeom prst="cube">
              <a:avLst>
                <a:gd name="adj" fmla="val 29713"/>
              </a:avLst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3E4B4CD6-87F1-6E4A-85C4-9CA16B1D9345}"/>
                </a:ext>
              </a:extLst>
            </p:cNvPr>
            <p:cNvSpPr/>
            <p:nvPr/>
          </p:nvSpPr>
          <p:spPr>
            <a:xfrm>
              <a:off x="343524" y="2694495"/>
              <a:ext cx="547263" cy="518743"/>
            </a:xfrm>
            <a:prstGeom prst="cube">
              <a:avLst>
                <a:gd name="adj" fmla="val 9291"/>
              </a:avLst>
            </a:prstGeom>
            <a:solidFill>
              <a:srgbClr val="92D05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C93977E0-E7C7-604B-BE5D-81DD1B31DBBA}"/>
                </a:ext>
              </a:extLst>
            </p:cNvPr>
            <p:cNvSpPr/>
            <p:nvPr/>
          </p:nvSpPr>
          <p:spPr>
            <a:xfrm>
              <a:off x="1871241" y="783634"/>
              <a:ext cx="314398" cy="309185"/>
            </a:xfrm>
            <a:prstGeom prst="cube">
              <a:avLst>
                <a:gd name="adj" fmla="val 40515"/>
              </a:avLst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7A39C864-1DFD-9440-ABC9-08AC2D2B97A9}"/>
                </a:ext>
              </a:extLst>
            </p:cNvPr>
            <p:cNvSpPr/>
            <p:nvPr/>
          </p:nvSpPr>
          <p:spPr>
            <a:xfrm>
              <a:off x="1871241" y="1379734"/>
              <a:ext cx="314398" cy="309185"/>
            </a:xfrm>
            <a:prstGeom prst="cube">
              <a:avLst>
                <a:gd name="adj" fmla="val 40515"/>
              </a:avLst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B239E582-52CF-5D40-B252-0B99EB0F36F7}"/>
                </a:ext>
              </a:extLst>
            </p:cNvPr>
            <p:cNvSpPr/>
            <p:nvPr/>
          </p:nvSpPr>
          <p:spPr>
            <a:xfrm>
              <a:off x="2781102" y="1041537"/>
              <a:ext cx="314398" cy="309185"/>
            </a:xfrm>
            <a:prstGeom prst="cube">
              <a:avLst>
                <a:gd name="adj" fmla="val 40515"/>
              </a:avLst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E4E9547-AF2C-5945-A7D6-B5DA1352D607}"/>
                </a:ext>
              </a:extLst>
            </p:cNvPr>
            <p:cNvCxnSpPr/>
            <p:nvPr/>
          </p:nvCxnSpPr>
          <p:spPr>
            <a:xfrm>
              <a:off x="841917" y="953429"/>
              <a:ext cx="93112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37E52C6-07FF-0241-9EDD-7CEC9CF38745}"/>
                </a:ext>
              </a:extLst>
            </p:cNvPr>
            <p:cNvCxnSpPr/>
            <p:nvPr/>
          </p:nvCxnSpPr>
          <p:spPr>
            <a:xfrm>
              <a:off x="850803" y="1596483"/>
              <a:ext cx="93112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25DEDE-6010-F740-AC2C-FCCBD3ACFFDF}"/>
                </a:ext>
              </a:extLst>
            </p:cNvPr>
            <p:cNvSpPr txBox="1"/>
            <p:nvPr/>
          </p:nvSpPr>
          <p:spPr>
            <a:xfrm>
              <a:off x="1284264" y="735042"/>
              <a:ext cx="6303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Conv &amp; Up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A0192B-4459-7E4F-BB3C-B05A8BFD2F21}"/>
                </a:ext>
              </a:extLst>
            </p:cNvPr>
            <p:cNvSpPr txBox="1"/>
            <p:nvPr/>
          </p:nvSpPr>
          <p:spPr>
            <a:xfrm>
              <a:off x="1267448" y="1379734"/>
              <a:ext cx="3946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Conv</a:t>
              </a:r>
            </a:p>
          </p:txBody>
        </p: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05AAB6E2-B3ED-AB4B-BB8B-4FD3875DC42C}"/>
                </a:ext>
              </a:extLst>
            </p:cNvPr>
            <p:cNvCxnSpPr>
              <a:cxnSpLocks/>
            </p:cNvCxnSpPr>
            <p:nvPr/>
          </p:nvCxnSpPr>
          <p:spPr>
            <a:xfrm>
              <a:off x="2264552" y="920777"/>
              <a:ext cx="456677" cy="314962"/>
            </a:xfrm>
            <a:prstGeom prst="bentConnector3">
              <a:avLst>
                <a:gd name="adj1" fmla="val 37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3B753E7-282F-624F-8E19-08C07D7FB1A0}"/>
                </a:ext>
              </a:extLst>
            </p:cNvPr>
            <p:cNvCxnSpPr/>
            <p:nvPr/>
          </p:nvCxnSpPr>
          <p:spPr>
            <a:xfrm>
              <a:off x="2264552" y="1213988"/>
              <a:ext cx="0" cy="2734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947540-6028-5F4C-BC43-05873517F7A1}"/>
                </a:ext>
              </a:extLst>
            </p:cNvPr>
            <p:cNvSpPr txBox="1"/>
            <p:nvPr/>
          </p:nvSpPr>
          <p:spPr>
            <a:xfrm>
              <a:off x="2226228" y="1020295"/>
              <a:ext cx="47481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Concat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89EC600-E667-B44B-B235-AF464CD99356}"/>
                </a:ext>
              </a:extLst>
            </p:cNvPr>
            <p:cNvCxnSpPr>
              <a:cxnSpLocks/>
            </p:cNvCxnSpPr>
            <p:nvPr/>
          </p:nvCxnSpPr>
          <p:spPr>
            <a:xfrm>
              <a:off x="3138612" y="1245357"/>
              <a:ext cx="518988" cy="47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A721999-F067-F346-B8DD-2002A7F08440}"/>
                </a:ext>
              </a:extLst>
            </p:cNvPr>
            <p:cNvSpPr txBox="1"/>
            <p:nvPr/>
          </p:nvSpPr>
          <p:spPr>
            <a:xfrm>
              <a:off x="3110682" y="1034711"/>
              <a:ext cx="3946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Conv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BC1CF4A-17F9-9E44-BA25-2FF48B44EEA6}"/>
                </a:ext>
              </a:extLst>
            </p:cNvPr>
            <p:cNvSpPr txBox="1"/>
            <p:nvPr/>
          </p:nvSpPr>
          <p:spPr>
            <a:xfrm>
              <a:off x="1662108" y="389748"/>
              <a:ext cx="13147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Appearance Block 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527B12A-CE82-B842-A9DA-F5B07BB61B2A}"/>
                </a:ext>
              </a:extLst>
            </p:cNvPr>
            <p:cNvSpPr txBox="1"/>
            <p:nvPr/>
          </p:nvSpPr>
          <p:spPr>
            <a:xfrm>
              <a:off x="-328774" y="688876"/>
              <a:ext cx="6206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ResNet</a:t>
              </a:r>
            </a:p>
            <a:p>
              <a:pPr algn="ctr"/>
              <a:r>
                <a:rPr lang="en-US" sz="700" dirty="0"/>
                <a:t>Block 4 </a:t>
              </a:r>
            </a:p>
            <a:p>
              <a:pPr algn="ctr"/>
              <a:r>
                <a:rPr lang="en-US" sz="700" dirty="0"/>
                <a:t>Features</a:t>
              </a:r>
            </a:p>
            <a:p>
              <a:pPr algn="ctr"/>
              <a:r>
                <a:rPr lang="en-US" sz="700" b="1" dirty="0"/>
                <a:t>1 x 1 x 2048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10E2EC-3BDD-B343-992A-84F0D3D45822}"/>
                </a:ext>
              </a:extLst>
            </p:cNvPr>
            <p:cNvSpPr txBox="1"/>
            <p:nvPr/>
          </p:nvSpPr>
          <p:spPr>
            <a:xfrm>
              <a:off x="-367495" y="1427309"/>
              <a:ext cx="7104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/>
                <a:t>ResNet</a:t>
              </a:r>
            </a:p>
            <a:p>
              <a:pPr algn="ctr"/>
              <a:r>
                <a:rPr lang="en-US" sz="700" dirty="0"/>
                <a:t>Block 3</a:t>
              </a:r>
            </a:p>
            <a:p>
              <a:pPr algn="ctr"/>
              <a:r>
                <a:rPr lang="en-US" sz="700" dirty="0"/>
                <a:t>Features</a:t>
              </a:r>
            </a:p>
            <a:p>
              <a:pPr algn="ctr"/>
              <a:r>
                <a:rPr lang="en-US" sz="700" b="1" dirty="0"/>
                <a:t>16 x 16 x 1024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A0B488FA-3BC8-6B4D-9886-080E7DDD063E}"/>
                </a:ext>
              </a:extLst>
            </p:cNvPr>
            <p:cNvSpPr/>
            <p:nvPr/>
          </p:nvSpPr>
          <p:spPr>
            <a:xfrm>
              <a:off x="3960530" y="1888850"/>
              <a:ext cx="916247" cy="52837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Appearance Block 2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DD475CF-4BD5-7D43-8710-916396190ABA}"/>
                </a:ext>
              </a:extLst>
            </p:cNvPr>
            <p:cNvCxnSpPr/>
            <p:nvPr/>
          </p:nvCxnSpPr>
          <p:spPr>
            <a:xfrm>
              <a:off x="3657600" y="1245357"/>
              <a:ext cx="0" cy="81692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F873295-8E07-DB4D-A930-24DEA929B512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2062283"/>
              <a:ext cx="3029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B516FDD-AA61-A947-81E4-2CC8B584F05E}"/>
                </a:ext>
              </a:extLst>
            </p:cNvPr>
            <p:cNvCxnSpPr>
              <a:cxnSpLocks/>
            </p:cNvCxnSpPr>
            <p:nvPr/>
          </p:nvCxnSpPr>
          <p:spPr>
            <a:xfrm>
              <a:off x="850803" y="2230089"/>
              <a:ext cx="3109727" cy="301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918B7A6-24BB-1441-9C0F-F8A4CE64F81D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>
              <a:off x="4876777" y="2153035"/>
              <a:ext cx="2957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DAA32C9-07D1-6045-9E54-143C6C98C79A}"/>
                </a:ext>
              </a:extLst>
            </p:cNvPr>
            <p:cNvCxnSpPr>
              <a:cxnSpLocks/>
            </p:cNvCxnSpPr>
            <p:nvPr/>
          </p:nvCxnSpPr>
          <p:spPr>
            <a:xfrm>
              <a:off x="5172479" y="2153035"/>
              <a:ext cx="0" cy="5414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D27143-259D-C74B-BD83-037C33C08327}"/>
                </a:ext>
              </a:extLst>
            </p:cNvPr>
            <p:cNvCxnSpPr>
              <a:cxnSpLocks/>
            </p:cNvCxnSpPr>
            <p:nvPr/>
          </p:nvCxnSpPr>
          <p:spPr>
            <a:xfrm>
              <a:off x="5172479" y="2694495"/>
              <a:ext cx="3029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9E03BD5-8CBA-8045-B965-AA390E6410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8618" y="2893869"/>
              <a:ext cx="4526791" cy="157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0876D932-9424-914C-895C-F288CFE595FC}"/>
                </a:ext>
              </a:extLst>
            </p:cNvPr>
            <p:cNvSpPr/>
            <p:nvPr/>
          </p:nvSpPr>
          <p:spPr>
            <a:xfrm>
              <a:off x="5468182" y="2537038"/>
              <a:ext cx="916247" cy="52837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Appearance Block 3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A39029D-B9AC-9B49-9652-37C3CAF563C1}"/>
                </a:ext>
              </a:extLst>
            </p:cNvPr>
            <p:cNvCxnSpPr>
              <a:cxnSpLocks/>
            </p:cNvCxnSpPr>
            <p:nvPr/>
          </p:nvCxnSpPr>
          <p:spPr>
            <a:xfrm>
              <a:off x="6370514" y="2817007"/>
              <a:ext cx="4788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0988211-BAB1-0A42-B761-1E74ACD56C6D}"/>
                </a:ext>
              </a:extLst>
            </p:cNvPr>
            <p:cNvSpPr txBox="1"/>
            <p:nvPr/>
          </p:nvSpPr>
          <p:spPr>
            <a:xfrm>
              <a:off x="6370514" y="2590098"/>
              <a:ext cx="44595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 2x Up</a:t>
              </a: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809D87C7-695E-B84E-9ECD-201948088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330" y="2507411"/>
            <a:ext cx="700893" cy="673805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2FFF030-0B2F-004A-8E37-F49364703D57}"/>
              </a:ext>
            </a:extLst>
          </p:cNvPr>
          <p:cNvSpPr txBox="1"/>
          <p:nvPr/>
        </p:nvSpPr>
        <p:spPr>
          <a:xfrm>
            <a:off x="41800" y="2010873"/>
            <a:ext cx="665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ResNet</a:t>
            </a:r>
          </a:p>
          <a:p>
            <a:pPr algn="ctr"/>
            <a:r>
              <a:rPr lang="en-US" sz="700" dirty="0"/>
              <a:t>Block 3</a:t>
            </a:r>
          </a:p>
          <a:p>
            <a:pPr algn="ctr"/>
            <a:r>
              <a:rPr lang="en-US" sz="700" dirty="0"/>
              <a:t>Features</a:t>
            </a:r>
          </a:p>
          <a:p>
            <a:pPr algn="ctr"/>
            <a:r>
              <a:rPr lang="en-US" sz="700" b="1" dirty="0"/>
              <a:t>32 x 32 x 512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7CC080B-37D1-C048-858A-1CB6074DFDF9}"/>
              </a:ext>
            </a:extLst>
          </p:cNvPr>
          <p:cNvSpPr txBox="1"/>
          <p:nvPr/>
        </p:nvSpPr>
        <p:spPr>
          <a:xfrm>
            <a:off x="41800" y="2722926"/>
            <a:ext cx="665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ResNet</a:t>
            </a:r>
          </a:p>
          <a:p>
            <a:pPr algn="ctr"/>
            <a:r>
              <a:rPr lang="en-US" sz="700" dirty="0"/>
              <a:t>Block 3</a:t>
            </a:r>
          </a:p>
          <a:p>
            <a:pPr algn="ctr"/>
            <a:r>
              <a:rPr lang="en-US" sz="700" dirty="0"/>
              <a:t>Features</a:t>
            </a:r>
          </a:p>
          <a:p>
            <a:pPr algn="ctr"/>
            <a:r>
              <a:rPr lang="en-US" sz="700" b="1" dirty="0"/>
              <a:t>64 x 64 x 256</a:t>
            </a:r>
          </a:p>
        </p:txBody>
      </p:sp>
    </p:spTree>
    <p:extLst>
      <p:ext uri="{BB962C8B-B14F-4D97-AF65-F5344CB8AC3E}">
        <p14:creationId xmlns:p14="http://schemas.microsoft.com/office/powerpoint/2010/main" val="438261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B273A9-C0E7-514E-A1EE-27995BCD0DD1}"/>
              </a:ext>
            </a:extLst>
          </p:cNvPr>
          <p:cNvSpPr/>
          <p:nvPr/>
        </p:nvSpPr>
        <p:spPr>
          <a:xfrm>
            <a:off x="1364928" y="953429"/>
            <a:ext cx="7066784" cy="486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C9F9EE-12EA-4544-921F-509FBDC0F7F0}"/>
              </a:ext>
            </a:extLst>
          </p:cNvPr>
          <p:cNvSpPr/>
          <p:nvPr/>
        </p:nvSpPr>
        <p:spPr>
          <a:xfrm>
            <a:off x="5625407" y="1787699"/>
            <a:ext cx="340494" cy="133381"/>
          </a:xfrm>
          <a:prstGeom prst="rect">
            <a:avLst/>
          </a:prstGeom>
          <a:solidFill>
            <a:srgbClr val="456F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6082F-BC6E-6D4D-A0BF-D35700BC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815127"/>
            <a:ext cx="757685" cy="728382"/>
          </a:xfrm>
          <a:prstGeom prst="rect">
            <a:avLst/>
          </a:prstGeom>
        </p:spPr>
      </p:pic>
      <p:sp>
        <p:nvSpPr>
          <p:cNvPr id="4" name="Trapezoid 3">
            <a:extLst>
              <a:ext uri="{FF2B5EF4-FFF2-40B4-BE49-F238E27FC236}">
                <a16:creationId xmlns:a16="http://schemas.microsoft.com/office/drawing/2014/main" id="{71676420-4FE4-E042-8E7F-3DF2BE3EE439}"/>
              </a:ext>
            </a:extLst>
          </p:cNvPr>
          <p:cNvSpPr/>
          <p:nvPr/>
        </p:nvSpPr>
        <p:spPr>
          <a:xfrm>
            <a:off x="5653451" y="2283532"/>
            <a:ext cx="423582" cy="288067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CD57DD-6C36-E346-9E08-0443FD0AE61B}"/>
              </a:ext>
            </a:extLst>
          </p:cNvPr>
          <p:cNvCxnSpPr>
            <a:cxnSpLocks/>
          </p:cNvCxnSpPr>
          <p:nvPr/>
        </p:nvCxnSpPr>
        <p:spPr>
          <a:xfrm flipH="1" flipV="1">
            <a:off x="5865241" y="2615116"/>
            <a:ext cx="3" cy="17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C969C2-2D31-9448-A768-BF79D22C3442}"/>
              </a:ext>
            </a:extLst>
          </p:cNvPr>
          <p:cNvCxnSpPr>
            <a:cxnSpLocks/>
          </p:cNvCxnSpPr>
          <p:nvPr/>
        </p:nvCxnSpPr>
        <p:spPr>
          <a:xfrm flipV="1">
            <a:off x="5865242" y="1986029"/>
            <a:ext cx="0" cy="20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C05C01D-C327-2749-B4EE-C76FB6B40C00}"/>
              </a:ext>
            </a:extLst>
          </p:cNvPr>
          <p:cNvCxnSpPr>
            <a:cxnSpLocks/>
          </p:cNvCxnSpPr>
          <p:nvPr/>
        </p:nvCxnSpPr>
        <p:spPr>
          <a:xfrm flipH="1" flipV="1">
            <a:off x="5865238" y="1566256"/>
            <a:ext cx="3" cy="17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1326C553-D7AB-E542-A5A9-F3C4EA01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67" y="2815127"/>
            <a:ext cx="757685" cy="728382"/>
          </a:xfrm>
          <a:prstGeom prst="rect">
            <a:avLst/>
          </a:prstGeom>
        </p:spPr>
      </p:pic>
      <p:sp>
        <p:nvSpPr>
          <p:cNvPr id="64" name="Trapezoid 63">
            <a:extLst>
              <a:ext uri="{FF2B5EF4-FFF2-40B4-BE49-F238E27FC236}">
                <a16:creationId xmlns:a16="http://schemas.microsoft.com/office/drawing/2014/main" id="{089D0620-DE2E-9749-9712-D4E854F3AA43}"/>
              </a:ext>
            </a:extLst>
          </p:cNvPr>
          <p:cNvSpPr/>
          <p:nvPr/>
        </p:nvSpPr>
        <p:spPr>
          <a:xfrm>
            <a:off x="4596218" y="2283532"/>
            <a:ext cx="423582" cy="288067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1824955-21C5-DA4C-99E1-4992FEC9AC6F}"/>
              </a:ext>
            </a:extLst>
          </p:cNvPr>
          <p:cNvCxnSpPr>
            <a:cxnSpLocks/>
          </p:cNvCxnSpPr>
          <p:nvPr/>
        </p:nvCxnSpPr>
        <p:spPr>
          <a:xfrm flipH="1" flipV="1">
            <a:off x="4808008" y="2615116"/>
            <a:ext cx="3" cy="17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615FB42-AB0B-DE4D-A5EE-A40BD997B63C}"/>
              </a:ext>
            </a:extLst>
          </p:cNvPr>
          <p:cNvCxnSpPr>
            <a:cxnSpLocks/>
          </p:cNvCxnSpPr>
          <p:nvPr/>
        </p:nvCxnSpPr>
        <p:spPr>
          <a:xfrm flipV="1">
            <a:off x="4808009" y="1986029"/>
            <a:ext cx="0" cy="20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A16B781-4430-6947-9E7E-47367DA609AF}"/>
              </a:ext>
            </a:extLst>
          </p:cNvPr>
          <p:cNvCxnSpPr>
            <a:cxnSpLocks/>
          </p:cNvCxnSpPr>
          <p:nvPr/>
        </p:nvCxnSpPr>
        <p:spPr>
          <a:xfrm flipH="1" flipV="1">
            <a:off x="4808005" y="1566256"/>
            <a:ext cx="3" cy="17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919451E0-186C-6D40-A18B-A7EEF3F05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935" y="2815127"/>
            <a:ext cx="757685" cy="728382"/>
          </a:xfrm>
          <a:prstGeom prst="rect">
            <a:avLst/>
          </a:prstGeom>
        </p:spPr>
      </p:pic>
      <p:sp>
        <p:nvSpPr>
          <p:cNvPr id="75" name="Trapezoid 74">
            <a:extLst>
              <a:ext uri="{FF2B5EF4-FFF2-40B4-BE49-F238E27FC236}">
                <a16:creationId xmlns:a16="http://schemas.microsoft.com/office/drawing/2014/main" id="{1A8921AC-3753-EF49-B09F-59F5F3ED5C6B}"/>
              </a:ext>
            </a:extLst>
          </p:cNvPr>
          <p:cNvSpPr/>
          <p:nvPr/>
        </p:nvSpPr>
        <p:spPr>
          <a:xfrm>
            <a:off x="3538986" y="2283532"/>
            <a:ext cx="423582" cy="288067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7F013A6-A679-D447-A69A-723BB4BA1B7C}"/>
              </a:ext>
            </a:extLst>
          </p:cNvPr>
          <p:cNvCxnSpPr>
            <a:cxnSpLocks/>
          </p:cNvCxnSpPr>
          <p:nvPr/>
        </p:nvCxnSpPr>
        <p:spPr>
          <a:xfrm flipH="1" flipV="1">
            <a:off x="3750776" y="2615116"/>
            <a:ext cx="3" cy="17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CE3CC98-10DD-5442-AF89-22E80AB4A175}"/>
              </a:ext>
            </a:extLst>
          </p:cNvPr>
          <p:cNvCxnSpPr>
            <a:cxnSpLocks/>
          </p:cNvCxnSpPr>
          <p:nvPr/>
        </p:nvCxnSpPr>
        <p:spPr>
          <a:xfrm flipV="1">
            <a:off x="3750777" y="1986029"/>
            <a:ext cx="0" cy="20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14486D8-1AD7-A745-80F9-2CD2F7CC42F9}"/>
              </a:ext>
            </a:extLst>
          </p:cNvPr>
          <p:cNvCxnSpPr>
            <a:cxnSpLocks/>
          </p:cNvCxnSpPr>
          <p:nvPr/>
        </p:nvCxnSpPr>
        <p:spPr>
          <a:xfrm flipH="1" flipV="1">
            <a:off x="3750773" y="1566256"/>
            <a:ext cx="3" cy="17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D156E9EE-A44D-4B40-B77D-7F3F50792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698" y="2815127"/>
            <a:ext cx="757685" cy="728382"/>
          </a:xfrm>
          <a:prstGeom prst="rect">
            <a:avLst/>
          </a:prstGeom>
        </p:spPr>
      </p:pic>
      <p:sp>
        <p:nvSpPr>
          <p:cNvPr id="88" name="Trapezoid 87">
            <a:extLst>
              <a:ext uri="{FF2B5EF4-FFF2-40B4-BE49-F238E27FC236}">
                <a16:creationId xmlns:a16="http://schemas.microsoft.com/office/drawing/2014/main" id="{A0C16332-18DF-5548-AE94-E5E7EE6E71C2}"/>
              </a:ext>
            </a:extLst>
          </p:cNvPr>
          <p:cNvSpPr/>
          <p:nvPr/>
        </p:nvSpPr>
        <p:spPr>
          <a:xfrm>
            <a:off x="2481749" y="2283532"/>
            <a:ext cx="423582" cy="288067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2F00108-5A35-FD41-8EB1-B6C1242835AE}"/>
              </a:ext>
            </a:extLst>
          </p:cNvPr>
          <p:cNvCxnSpPr>
            <a:cxnSpLocks/>
          </p:cNvCxnSpPr>
          <p:nvPr/>
        </p:nvCxnSpPr>
        <p:spPr>
          <a:xfrm flipH="1" flipV="1">
            <a:off x="2693539" y="2615116"/>
            <a:ext cx="3" cy="17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86750C1-4EBA-3144-800C-1034235E296F}"/>
              </a:ext>
            </a:extLst>
          </p:cNvPr>
          <p:cNvCxnSpPr>
            <a:cxnSpLocks/>
          </p:cNvCxnSpPr>
          <p:nvPr/>
        </p:nvCxnSpPr>
        <p:spPr>
          <a:xfrm flipV="1">
            <a:off x="2693540" y="1986029"/>
            <a:ext cx="0" cy="20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D8B1B4A-FB61-CE4F-912D-8B265FF0CD18}"/>
              </a:ext>
            </a:extLst>
          </p:cNvPr>
          <p:cNvCxnSpPr>
            <a:cxnSpLocks/>
          </p:cNvCxnSpPr>
          <p:nvPr/>
        </p:nvCxnSpPr>
        <p:spPr>
          <a:xfrm flipH="1" flipV="1">
            <a:off x="2693536" y="1566256"/>
            <a:ext cx="3" cy="17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EA2DE59-F80B-C645-9D81-88F185B542BC}"/>
              </a:ext>
            </a:extLst>
          </p:cNvPr>
          <p:cNvSpPr txBox="1"/>
          <p:nvPr/>
        </p:nvSpPr>
        <p:spPr>
          <a:xfrm>
            <a:off x="5911371" y="1551801"/>
            <a:ext cx="235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BDA44AB-6DDF-F44B-BDCF-AF84833C1AE4}"/>
              </a:ext>
            </a:extLst>
          </p:cNvPr>
          <p:cNvSpPr/>
          <p:nvPr/>
        </p:nvSpPr>
        <p:spPr>
          <a:xfrm>
            <a:off x="5965901" y="1787698"/>
            <a:ext cx="111132" cy="1333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74591B4-95B0-3C48-A3AA-96B835B75B6D}"/>
              </a:ext>
            </a:extLst>
          </p:cNvPr>
          <p:cNvSpPr/>
          <p:nvPr/>
        </p:nvSpPr>
        <p:spPr>
          <a:xfrm>
            <a:off x="4568415" y="1787698"/>
            <a:ext cx="340494" cy="133381"/>
          </a:xfrm>
          <a:prstGeom prst="rect">
            <a:avLst/>
          </a:prstGeom>
          <a:solidFill>
            <a:srgbClr val="7CC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6E6DBDF-570B-4B4C-B242-B16D046FB48E}"/>
              </a:ext>
            </a:extLst>
          </p:cNvPr>
          <p:cNvSpPr/>
          <p:nvPr/>
        </p:nvSpPr>
        <p:spPr>
          <a:xfrm>
            <a:off x="4908909" y="1787697"/>
            <a:ext cx="111132" cy="1333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E7A3D70-82AF-E842-8EEF-A233CC132DDB}"/>
              </a:ext>
            </a:extLst>
          </p:cNvPr>
          <p:cNvSpPr/>
          <p:nvPr/>
        </p:nvSpPr>
        <p:spPr>
          <a:xfrm>
            <a:off x="3511423" y="1787697"/>
            <a:ext cx="340494" cy="133381"/>
          </a:xfrm>
          <a:prstGeom prst="rect">
            <a:avLst/>
          </a:prstGeom>
          <a:solidFill>
            <a:srgbClr val="8BDB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D67F774-4D24-3A47-8772-5F111CB47703}"/>
              </a:ext>
            </a:extLst>
          </p:cNvPr>
          <p:cNvSpPr/>
          <p:nvPr/>
        </p:nvSpPr>
        <p:spPr>
          <a:xfrm>
            <a:off x="3851917" y="1787696"/>
            <a:ext cx="111132" cy="1333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FCB1195-F5BF-7C4A-9217-BD2AE9B62B8C}"/>
              </a:ext>
            </a:extLst>
          </p:cNvPr>
          <p:cNvSpPr/>
          <p:nvPr/>
        </p:nvSpPr>
        <p:spPr>
          <a:xfrm>
            <a:off x="2454431" y="1787696"/>
            <a:ext cx="340494" cy="133381"/>
          </a:xfrm>
          <a:prstGeom prst="rect">
            <a:avLst/>
          </a:prstGeom>
          <a:solidFill>
            <a:srgbClr val="9EFE7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03DC8BF-DC47-2544-9948-31FAEF5A3016}"/>
              </a:ext>
            </a:extLst>
          </p:cNvPr>
          <p:cNvSpPr/>
          <p:nvPr/>
        </p:nvSpPr>
        <p:spPr>
          <a:xfrm>
            <a:off x="2794925" y="1787695"/>
            <a:ext cx="111132" cy="1333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7D292ED-0648-6C47-AE30-39E9A1A86B6F}"/>
              </a:ext>
            </a:extLst>
          </p:cNvPr>
          <p:cNvSpPr/>
          <p:nvPr/>
        </p:nvSpPr>
        <p:spPr>
          <a:xfrm>
            <a:off x="6669259" y="1787695"/>
            <a:ext cx="340494" cy="1333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A0253C2-B8B4-2642-9A28-65F6098DEF2B}"/>
              </a:ext>
            </a:extLst>
          </p:cNvPr>
          <p:cNvSpPr/>
          <p:nvPr/>
        </p:nvSpPr>
        <p:spPr>
          <a:xfrm>
            <a:off x="7009753" y="1787694"/>
            <a:ext cx="111132" cy="1333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6D604A3-AF7F-3B42-B7D5-977AEF7AD4B2}"/>
              </a:ext>
            </a:extLst>
          </p:cNvPr>
          <p:cNvSpPr/>
          <p:nvPr/>
        </p:nvSpPr>
        <p:spPr>
          <a:xfrm>
            <a:off x="7431732" y="1787830"/>
            <a:ext cx="340494" cy="1333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E354934-D9F8-F342-8C02-16F16DE97F95}"/>
              </a:ext>
            </a:extLst>
          </p:cNvPr>
          <p:cNvSpPr/>
          <p:nvPr/>
        </p:nvSpPr>
        <p:spPr>
          <a:xfrm>
            <a:off x="7772226" y="1787829"/>
            <a:ext cx="111132" cy="1333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F82A2F1-F60A-7A43-A1BD-8B320C3E43A5}"/>
              </a:ext>
            </a:extLst>
          </p:cNvPr>
          <p:cNvSpPr txBox="1"/>
          <p:nvPr/>
        </p:nvSpPr>
        <p:spPr>
          <a:xfrm>
            <a:off x="4803435" y="1559508"/>
            <a:ext cx="356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t-1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0D0E87C-A164-C740-A84D-9757A0E3C447}"/>
              </a:ext>
            </a:extLst>
          </p:cNvPr>
          <p:cNvSpPr txBox="1"/>
          <p:nvPr/>
        </p:nvSpPr>
        <p:spPr>
          <a:xfrm>
            <a:off x="3752812" y="1559508"/>
            <a:ext cx="356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t-2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694D03E-3934-B94E-A318-9D5FE76E60C0}"/>
              </a:ext>
            </a:extLst>
          </p:cNvPr>
          <p:cNvSpPr txBox="1"/>
          <p:nvPr/>
        </p:nvSpPr>
        <p:spPr>
          <a:xfrm>
            <a:off x="2694771" y="1544167"/>
            <a:ext cx="356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t-3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19B9162-5453-B145-8E37-445E8214651B}"/>
              </a:ext>
            </a:extLst>
          </p:cNvPr>
          <p:cNvCxnSpPr/>
          <p:nvPr/>
        </p:nvCxnSpPr>
        <p:spPr>
          <a:xfrm flipH="1">
            <a:off x="1490597" y="1854384"/>
            <a:ext cx="6012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94BF3A1-6400-F742-B821-6F5B429997BE}"/>
              </a:ext>
            </a:extLst>
          </p:cNvPr>
          <p:cNvCxnSpPr/>
          <p:nvPr/>
        </p:nvCxnSpPr>
        <p:spPr>
          <a:xfrm flipH="1">
            <a:off x="1490597" y="2427565"/>
            <a:ext cx="6012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A066C91-2623-0F48-B1A7-F1ED5C277566}"/>
              </a:ext>
            </a:extLst>
          </p:cNvPr>
          <p:cNvCxnSpPr/>
          <p:nvPr/>
        </p:nvCxnSpPr>
        <p:spPr>
          <a:xfrm flipH="1">
            <a:off x="1490597" y="3169412"/>
            <a:ext cx="6012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C7BDD55F-B2FA-7D4E-B52E-2F2A9CA79234}"/>
              </a:ext>
            </a:extLst>
          </p:cNvPr>
          <p:cNvSpPr txBox="1"/>
          <p:nvPr/>
        </p:nvSpPr>
        <p:spPr>
          <a:xfrm>
            <a:off x="6875780" y="1558082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t+1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E71CE96-83E1-AE40-9512-68ED8FF62B07}"/>
              </a:ext>
            </a:extLst>
          </p:cNvPr>
          <p:cNvSpPr txBox="1"/>
          <p:nvPr/>
        </p:nvSpPr>
        <p:spPr>
          <a:xfrm>
            <a:off x="7628581" y="1560723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t+2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4D0B665-89F2-334C-8A97-6A369BCE6FC1}"/>
              </a:ext>
            </a:extLst>
          </p:cNvPr>
          <p:cNvCxnSpPr>
            <a:cxnSpLocks/>
          </p:cNvCxnSpPr>
          <p:nvPr/>
        </p:nvCxnSpPr>
        <p:spPr>
          <a:xfrm flipH="1" flipV="1">
            <a:off x="6875780" y="1565993"/>
            <a:ext cx="3" cy="17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B09F628-27FC-1440-901E-BAFCB505910D}"/>
              </a:ext>
            </a:extLst>
          </p:cNvPr>
          <p:cNvCxnSpPr>
            <a:cxnSpLocks/>
          </p:cNvCxnSpPr>
          <p:nvPr/>
        </p:nvCxnSpPr>
        <p:spPr>
          <a:xfrm flipH="1" flipV="1">
            <a:off x="7667549" y="1571284"/>
            <a:ext cx="3" cy="17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61C06BD-2FE2-5C4C-A798-11633BCCC7C8}"/>
              </a:ext>
            </a:extLst>
          </p:cNvPr>
          <p:cNvSpPr/>
          <p:nvPr/>
        </p:nvSpPr>
        <p:spPr>
          <a:xfrm>
            <a:off x="7327055" y="2953883"/>
            <a:ext cx="340494" cy="1333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DB28EBC-D6B3-634A-B6E9-D7FEB3276171}"/>
              </a:ext>
            </a:extLst>
          </p:cNvPr>
          <p:cNvSpPr txBox="1"/>
          <p:nvPr/>
        </p:nvSpPr>
        <p:spPr>
          <a:xfrm>
            <a:off x="7723926" y="2882073"/>
            <a:ext cx="2031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Learnable Appearance token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DA6DCD5-4419-964F-94D9-F86F0E629883}"/>
              </a:ext>
            </a:extLst>
          </p:cNvPr>
          <p:cNvSpPr/>
          <p:nvPr/>
        </p:nvSpPr>
        <p:spPr>
          <a:xfrm>
            <a:off x="7327055" y="3261856"/>
            <a:ext cx="147983" cy="13338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6F0E803-D354-FA48-AF16-53B0BD942D89}"/>
              </a:ext>
            </a:extLst>
          </p:cNvPr>
          <p:cNvSpPr txBox="1"/>
          <p:nvPr/>
        </p:nvSpPr>
        <p:spPr>
          <a:xfrm>
            <a:off x="7723926" y="3190046"/>
            <a:ext cx="12296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Temporal Tokens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0BB32D4-1380-A341-BDF1-A89443B3A8A4}"/>
              </a:ext>
            </a:extLst>
          </p:cNvPr>
          <p:cNvSpPr/>
          <p:nvPr/>
        </p:nvSpPr>
        <p:spPr>
          <a:xfrm>
            <a:off x="7327055" y="2643409"/>
            <a:ext cx="340494" cy="1333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703F272-F5B0-9F45-A197-0C2A25B1D42E}"/>
              </a:ext>
            </a:extLst>
          </p:cNvPr>
          <p:cNvSpPr txBox="1"/>
          <p:nvPr/>
        </p:nvSpPr>
        <p:spPr>
          <a:xfrm>
            <a:off x="7723926" y="2571599"/>
            <a:ext cx="1479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Appearance features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20844E3-82E3-5049-8542-7E8146BA077C}"/>
              </a:ext>
            </a:extLst>
          </p:cNvPr>
          <p:cNvSpPr/>
          <p:nvPr/>
        </p:nvSpPr>
        <p:spPr>
          <a:xfrm>
            <a:off x="6669258" y="486077"/>
            <a:ext cx="451611" cy="13338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CE41E25-A2CF-694A-93FE-24EEEF294544}"/>
              </a:ext>
            </a:extLst>
          </p:cNvPr>
          <p:cNvSpPr/>
          <p:nvPr/>
        </p:nvSpPr>
        <p:spPr>
          <a:xfrm>
            <a:off x="7431731" y="498528"/>
            <a:ext cx="451595" cy="12106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53D3D2F0-7016-334C-9B81-6448AEF0C2EF}"/>
              </a:ext>
            </a:extLst>
          </p:cNvPr>
          <p:cNvCxnSpPr>
            <a:cxnSpLocks/>
          </p:cNvCxnSpPr>
          <p:nvPr/>
        </p:nvCxnSpPr>
        <p:spPr>
          <a:xfrm flipH="1" flipV="1">
            <a:off x="6912843" y="688585"/>
            <a:ext cx="3" cy="19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8D6ED30E-9600-2B47-AAF1-B991C736199B}"/>
              </a:ext>
            </a:extLst>
          </p:cNvPr>
          <p:cNvCxnSpPr>
            <a:cxnSpLocks/>
          </p:cNvCxnSpPr>
          <p:nvPr/>
        </p:nvCxnSpPr>
        <p:spPr>
          <a:xfrm flipH="1" flipV="1">
            <a:off x="7667549" y="687987"/>
            <a:ext cx="3" cy="19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Trapezoid 127">
            <a:extLst>
              <a:ext uri="{FF2B5EF4-FFF2-40B4-BE49-F238E27FC236}">
                <a16:creationId xmlns:a16="http://schemas.microsoft.com/office/drawing/2014/main" id="{A7070D94-7945-FD44-81CA-2DD237664D58}"/>
              </a:ext>
            </a:extLst>
          </p:cNvPr>
          <p:cNvSpPr/>
          <p:nvPr/>
        </p:nvSpPr>
        <p:spPr>
          <a:xfrm rot="10800000">
            <a:off x="6697287" y="-16136"/>
            <a:ext cx="423582" cy="288067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rapezoid 128">
            <a:extLst>
              <a:ext uri="{FF2B5EF4-FFF2-40B4-BE49-F238E27FC236}">
                <a16:creationId xmlns:a16="http://schemas.microsoft.com/office/drawing/2014/main" id="{24F04CF0-F5CD-0F4D-9DE4-1B3BE07635DA}"/>
              </a:ext>
            </a:extLst>
          </p:cNvPr>
          <p:cNvSpPr/>
          <p:nvPr/>
        </p:nvSpPr>
        <p:spPr>
          <a:xfrm rot="10800000">
            <a:off x="7445737" y="-21928"/>
            <a:ext cx="423582" cy="288067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7EAB33B-AB8A-9140-BC76-30077BF15C97}"/>
              </a:ext>
            </a:extLst>
          </p:cNvPr>
          <p:cNvCxnSpPr>
            <a:cxnSpLocks/>
          </p:cNvCxnSpPr>
          <p:nvPr/>
        </p:nvCxnSpPr>
        <p:spPr>
          <a:xfrm flipH="1" flipV="1">
            <a:off x="6912282" y="279901"/>
            <a:ext cx="3" cy="19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0A7D36D-305B-AA43-AA6B-3395A0D06C57}"/>
              </a:ext>
            </a:extLst>
          </p:cNvPr>
          <p:cNvCxnSpPr>
            <a:cxnSpLocks/>
          </p:cNvCxnSpPr>
          <p:nvPr/>
        </p:nvCxnSpPr>
        <p:spPr>
          <a:xfrm flipH="1" flipV="1">
            <a:off x="7666988" y="279303"/>
            <a:ext cx="3" cy="19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7E30AFD-6A2A-184D-AE3C-E4E1C2770493}"/>
              </a:ext>
            </a:extLst>
          </p:cNvPr>
          <p:cNvCxnSpPr>
            <a:cxnSpLocks/>
          </p:cNvCxnSpPr>
          <p:nvPr/>
        </p:nvCxnSpPr>
        <p:spPr>
          <a:xfrm flipH="1" flipV="1">
            <a:off x="6923155" y="-291424"/>
            <a:ext cx="3" cy="17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E29E1E9-D8EF-2D4D-8B53-1801C42AD722}"/>
              </a:ext>
            </a:extLst>
          </p:cNvPr>
          <p:cNvCxnSpPr>
            <a:cxnSpLocks/>
          </p:cNvCxnSpPr>
          <p:nvPr/>
        </p:nvCxnSpPr>
        <p:spPr>
          <a:xfrm flipH="1" flipV="1">
            <a:off x="7657525" y="-288400"/>
            <a:ext cx="3" cy="17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4" name="Picture 133">
            <a:extLst>
              <a:ext uri="{FF2B5EF4-FFF2-40B4-BE49-F238E27FC236}">
                <a16:creationId xmlns:a16="http://schemas.microsoft.com/office/drawing/2014/main" id="{53F46E84-25C3-9B45-A290-5113678B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235" y="-1108710"/>
            <a:ext cx="757685" cy="728382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BD869E41-4350-9943-8B12-BB529A8E6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055" y="-1104078"/>
            <a:ext cx="757685" cy="72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17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01390" y="526560"/>
            <a:ext cx="770022" cy="27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44557"/>
      </p:ext>
    </p:extLst>
  </p:cSld>
  <p:clrMapOvr>
    <a:masterClrMapping/>
  </p:clrMapOvr>
  <p:transition advClick="0" advTm="401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103772" y="526560"/>
            <a:ext cx="765263" cy="27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32644"/>
      </p:ext>
    </p:extLst>
  </p:cSld>
  <p:clrMapOvr>
    <a:masterClrMapping/>
  </p:clrMapOvr>
  <p:transition advClick="0" advTm="328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103772" y="526562"/>
            <a:ext cx="765263" cy="27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78415"/>
      </p:ext>
    </p:extLst>
  </p:cSld>
  <p:clrMapOvr>
    <a:masterClrMapping/>
  </p:clrMapOvr>
  <p:transition advClick="0" advTm="33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103770" y="526562"/>
            <a:ext cx="765262" cy="27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55659"/>
      </p:ext>
    </p:extLst>
  </p:cSld>
  <p:clrMapOvr>
    <a:masterClrMapping/>
  </p:clrMapOvr>
  <p:transition advClick="0" advTm="273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103770" y="526563"/>
            <a:ext cx="765262" cy="274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0139"/>
      </p:ext>
    </p:extLst>
  </p:cSld>
  <p:clrMapOvr>
    <a:masterClrMapping/>
  </p:clrMapOvr>
  <p:transition advClick="0" advTm="261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103773" y="526563"/>
            <a:ext cx="765261" cy="274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83304"/>
      </p:ext>
    </p:extLst>
  </p:cSld>
  <p:clrMapOvr>
    <a:masterClrMapping/>
  </p:clrMapOvr>
  <p:transition advClick="0" advTm="254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08BFF6-3C60-2846-9A67-2D979D26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103773" y="526565"/>
            <a:ext cx="765261" cy="274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76756"/>
      </p:ext>
    </p:extLst>
  </p:cSld>
  <p:clrMapOvr>
    <a:masterClrMapping/>
  </p:clrMapOvr>
  <p:transition advClick="0" advTm="250">
    <p:cut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1618</TotalTime>
  <Words>672</Words>
  <Application>Microsoft Macintosh PowerPoint</Application>
  <PresentationFormat>Custom</PresentationFormat>
  <Paragraphs>86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Jathushan Rajasegaran</dc:creator>
  <cp:lastModifiedBy>Jathushan Rajasegaran</cp:lastModifiedBy>
  <cp:revision>23</cp:revision>
  <cp:lastPrinted>2021-06-04T17:23:45Z</cp:lastPrinted>
  <dcterms:created xsi:type="dcterms:W3CDTF">2021-05-29T23:37:26Z</dcterms:created>
  <dcterms:modified xsi:type="dcterms:W3CDTF">2021-06-05T17:56:52Z</dcterms:modified>
</cp:coreProperties>
</file>